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C00"/>
    <a:srgbClr val="0D1301"/>
    <a:srgbClr val="1D2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19C3-15BB-42D7-8687-0427C5890597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7EFF0-0C6A-40BC-B1CC-D7D21BDD4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FF29-0ED6-43E4-BCCF-D8170876AE69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D21C5-5DD0-4457-B677-0B815AC6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AFBC-D2DE-4456-A3C6-B88A23D4A15E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1084-8C28-4BEF-86E2-14A51E4FF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671FD-F60B-4CEC-AC02-608EEF7BBEEA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4CD40-3009-4617-85F7-A12188FC8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93B3-57B3-400F-8050-FC8A4FEAC0DA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389B-F654-495F-9F2C-95B128BDE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4F6CC-CBF5-4F04-81F6-8650EDC409E8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3C61-C099-4EBF-99DB-EF4D1E48F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1326-DFE5-4C13-B7FB-B28E63D4BB6E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B281-7B55-4B23-B7E8-2C26029A7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594F9-0478-4069-B2B4-BFB7DA3D64D1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59510-E0E0-440B-A358-C99F7631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3137-0466-4D54-A53B-4402146DF8B7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5FCA6-0D2C-4FD9-ABA2-AC5480CEB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A02F-ABF7-4C81-A374-DD2507E8AC68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03FD3-2753-4C10-8E93-1DBA56BD1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5A12-FE26-4FD4-BFA7-8F7638B890A9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E0CC0-9D22-4D0C-AAD7-343577F8D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8EEE-FBDB-48F6-8EB9-6603F727E1BF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3E303F-9B30-4EB5-91A5-7A058D5B3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ibraryUser\AppData\Local\Microsoft\Windows\Temporary Internet Files\Content.IE5\ACH9FR2C\MP900383003[1]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Carelessness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Leaving spills on floors which may cause falls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Leaving obstructions on floors which may cause injury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Unsafe use of equipment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Negligence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Slippery wet or greasy floors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Improper lighting in the facility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2400"/>
            <a:ext cx="7492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Causes of Accidents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52400" y="6642100"/>
            <a:ext cx="8991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LibraryUser\AppData\Local\Microsoft\Windows\Temporary Internet Files\Content.IE5\GW4KZIXR\MP900390445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contrast="30000"/>
          </a:blip>
          <a:srcRect r="488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follow standard policies and rules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Lighting gas stoves carelessly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Improper clothing near a flame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Flammable materials near a flame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Improper use of equipment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Dull knives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Frayed cords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read use manuals for equipment</a:t>
            </a:r>
          </a:p>
          <a:p>
            <a:pPr eaLnBrk="1" hangingPunct="1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3043" y="152400"/>
            <a:ext cx="7492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Causes of Accidents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2400" y="6642100"/>
            <a:ext cx="8991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braryUser\AppData\Local\Microsoft\Windows\Temporary Internet Files\Content.IE5\I4M6105O\MP900385567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4762"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30C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Fatigue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Improper lifting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Carrying overly heavy loads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long hours</a:t>
            </a:r>
          </a:p>
          <a:p>
            <a:pPr lvl="1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Improper sleep habits</a:t>
            </a:r>
          </a:p>
        </p:txBody>
      </p:sp>
      <p:sp>
        <p:nvSpPr>
          <p:cNvPr id="6" name="Rectangle 5"/>
          <p:cNvSpPr/>
          <p:nvPr/>
        </p:nvSpPr>
        <p:spPr>
          <a:xfrm>
            <a:off x="813043" y="152400"/>
            <a:ext cx="7492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Causes of Accidents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52400" y="6642100"/>
            <a:ext cx="8991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Accidents</dc:title>
  <dc:creator>patti rambo</dc:creator>
  <cp:lastModifiedBy>CASSAUNDRAGERARD</cp:lastModifiedBy>
  <cp:revision>10</cp:revision>
  <dcterms:created xsi:type="dcterms:W3CDTF">2010-06-03T14:02:10Z</dcterms:created>
  <dcterms:modified xsi:type="dcterms:W3CDTF">2013-09-24T14:09:31Z</dcterms:modified>
</cp:coreProperties>
</file>