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433BB-A982-46ED-8482-FFACBC95E452}" type="datetimeFigureOut">
              <a:rPr lang="en-US" smtClean="0"/>
              <a:t>12/3/14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A0B13-B1AE-4ED2-A6DC-B091CA2D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41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94B9F-5F54-4D04-8879-69DB8704DFEC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9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CB74-F9D4-4187-A5B9-97E7C7B688D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0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5FE90-AA9C-4B88-9C8E-65B86F381C1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87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6DB4-5B9A-4E94-BC31-5D4CFC1879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6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7F570-9B7A-4764-B673-ECEAF6CEA06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1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3EAD-9297-4531-86B4-837607E9928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5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0714-0E65-4794-85DB-C7E06AF94B3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D1654-9E05-4FE0-A98C-1EF814064A0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B3EAB-D978-4E1E-A223-6B23E714DCB1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1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A073-AC92-4C50-85AA-8D5FF7F4A21F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46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D0183-48C8-4E8E-9088-0F84FC423288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9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32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1034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  <p:sp>
          <p:nvSpPr>
            <p:cNvPr id="1035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FFFFCC"/>
                </a:solidFill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4C899-743E-437F-9952-3EA7206F94B8}" type="slidenum">
              <a:rPr lang="en-US">
                <a:solidFill>
                  <a:srgbClr val="FFFF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1288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Balance During Metabolism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Balanced concentration of chemicals both inside and outside the cell is imperative for effective metabolism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Osmosis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</a:rPr>
              <a:t>(movement of a solvent through a semipermeable membrane into a solution of higher solute concentration that tends to equalize the concentrations of solute on the two sides of the membrane – m-w.com) </a:t>
            </a:r>
            <a:r>
              <a:rPr lang="en-US" sz="2800" dirty="0" smtClean="0">
                <a:latin typeface="Arial" charset="0"/>
                <a:cs typeface="Arial" charset="0"/>
              </a:rPr>
              <a:t>controls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cs typeface="Arial" charset="0"/>
              </a:rPr>
              <a:t>the passing of molecules across membranes in the body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-20638" y="6427788"/>
            <a:ext cx="9067801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FFCC"/>
                </a:solidFill>
                <a:latin typeface="Arial" charset="0"/>
                <a:cs typeface="Arial" charset="0"/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  <p:extLst>
      <p:ext uri="{BB962C8B-B14F-4D97-AF65-F5344CB8AC3E}">
        <p14:creationId xmlns:p14="http://schemas.microsoft.com/office/powerpoint/2010/main" val="63373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Balance During Metabolism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27062" y="1828800"/>
            <a:ext cx="7831138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Salt consumed with food is metabolized into sodium and chloride in </a:t>
            </a:r>
            <a:r>
              <a:rPr lang="en-US" sz="2800" smtClean="0">
                <a:latin typeface="Arial" charset="0"/>
                <a:cs typeface="Arial" charset="0"/>
              </a:rPr>
              <a:t>the body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Most sodium in the body is in the liquid surrounding the cells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Most potassium in the body is located within the cell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If too much salt is eaten in the diet, it can disrupt the sodium/chloride balance in and out of the cells</a:t>
            </a: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-20638" y="6427788"/>
            <a:ext cx="9067801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FFCC"/>
                </a:solidFill>
                <a:latin typeface="Arial" charset="0"/>
                <a:cs typeface="Arial" charset="0"/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  <p:extLst>
      <p:ext uri="{BB962C8B-B14F-4D97-AF65-F5344CB8AC3E}">
        <p14:creationId xmlns:p14="http://schemas.microsoft.com/office/powerpoint/2010/main" val="13282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Balance During Metabolism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27062" y="1828800"/>
            <a:ext cx="7831138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Water is crucial to maintaining balance within cells during metabolism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Water is the liquid that moves nutrients into the cells for absorption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Water also helps to eliminate waste products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charset="0"/>
                <a:cs typeface="Arial" charset="0"/>
              </a:rPr>
              <a:t>Too little water slows the metabolic process down slowing energy production down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-20638" y="6427788"/>
            <a:ext cx="9067801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FFFCC"/>
                </a:solidFill>
                <a:latin typeface="Arial" charset="0"/>
                <a:cs typeface="Arial" charset="0"/>
              </a:rPr>
              <a:t>Copyright © Notice: The materials are copyrighted © and trademarked ™ as the property of The Curriculum Center for Family and Consumer Sciences, Texas Tech University.</a:t>
            </a:r>
          </a:p>
        </p:txBody>
      </p:sp>
    </p:spTree>
    <p:extLst>
      <p:ext uri="{BB962C8B-B14F-4D97-AF65-F5344CB8AC3E}">
        <p14:creationId xmlns:p14="http://schemas.microsoft.com/office/powerpoint/2010/main" val="601320543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261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Fireball</vt:lpstr>
      <vt:lpstr>Maintaining Balance During Metabolism</vt:lpstr>
      <vt:lpstr>Maintaining Balance During Metabolism</vt:lpstr>
      <vt:lpstr>Maintaining Balance During Metabolism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Balance During Metabolism</dc:title>
  <dc:creator>Rambo, Patti</dc:creator>
  <cp:lastModifiedBy>CASSAUNDRAGERARD Gerard</cp:lastModifiedBy>
  <cp:revision>3</cp:revision>
  <cp:lastPrinted>2012-06-11T21:09:54Z</cp:lastPrinted>
  <dcterms:created xsi:type="dcterms:W3CDTF">2012-06-11T20:57:53Z</dcterms:created>
  <dcterms:modified xsi:type="dcterms:W3CDTF">2014-12-03T18:25:18Z</dcterms:modified>
</cp:coreProperties>
</file>